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1.7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4953000"/>
              </a:xfrm>
            </p:spPr>
            <p:txBody>
              <a:bodyPr>
                <a:normAutofit/>
              </a:bodyPr>
              <a:lstStyle/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Decide whether </a:t>
                </a:r>
                <a14:m>
                  <m:oMath xmlns:m="http://schemas.openxmlformats.org/officeDocument/2006/math">
                    <m:r>
                      <a:rPr lang="en-US" sz="4000" b="0" i="1" smtClean="0"/>
                      <m:t>−7</m:t>
                    </m:r>
                  </m:oMath>
                </a14:m>
                <a:r>
                  <a:rPr lang="en-US" sz="4000" dirty="0" smtClean="0"/>
                  <a:t> </a:t>
                </a:r>
                <a:r>
                  <a:rPr lang="en-US" sz="4000" dirty="0"/>
                  <a:t>is a solution of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4000" i="1" dirty="0" smtClean="0"/>
                        </m:ctrlPr>
                      </m:dPr>
                      <m:e>
                        <m:r>
                          <a:rPr lang="en-US" sz="4000" b="0" i="1" dirty="0" smtClean="0"/>
                          <m:t>12−4</m:t>
                        </m:r>
                        <m:r>
                          <a:rPr lang="en-US" sz="4000" b="0" i="1" dirty="0" smtClean="0"/>
                          <m:t>𝑥</m:t>
                        </m:r>
                      </m:e>
                    </m:d>
                    <m:r>
                      <a:rPr lang="en-US" sz="4000" b="0" i="1" dirty="0"/>
                      <m:t>=16</m:t>
                    </m:r>
                  </m:oMath>
                </a14:m>
                <a:r>
                  <a:rPr lang="en-US" sz="4000" dirty="0" smtClean="0"/>
                  <a:t>.</a:t>
                </a: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/>
                  <a:t>Solve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4000" i="0" dirty="0" smtClean="0"/>
                        </m:ctrlPr>
                      </m:dPr>
                      <m:e>
                        <m:r>
                          <a:rPr lang="en-US" sz="4000" b="0" i="1" dirty="0" smtClean="0"/>
                          <m:t>3</m:t>
                        </m:r>
                        <m:r>
                          <a:rPr lang="en-US" sz="4000" b="0" i="1" dirty="0" smtClean="0"/>
                          <m:t>𝑥</m:t>
                        </m:r>
                        <m:r>
                          <a:rPr lang="en-US" sz="4000" b="0" i="1" dirty="0" smtClean="0"/>
                          <m:t>−9</m:t>
                        </m:r>
                      </m:e>
                    </m:d>
                    <m:r>
                      <a:rPr lang="en-US" sz="4000" b="0" i="1" dirty="0"/>
                      <m:t>=15</m:t>
                    </m:r>
                  </m:oMath>
                </a14:m>
                <a:r>
                  <a:rPr lang="en-US" sz="4000" dirty="0" smtClean="0"/>
                  <a:t>.</a:t>
                </a: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/>
                  <a:t>Solve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4000" i="0" dirty="0" smtClean="0"/>
                        </m:ctrlPr>
                      </m:dPr>
                      <m:e>
                        <m:r>
                          <a:rPr lang="en-US" sz="4000" b="0" i="1" dirty="0" smtClean="0"/>
                          <m:t>𝑥</m:t>
                        </m:r>
                        <m:r>
                          <a:rPr lang="en-US" sz="4000" b="0" i="1" dirty="0" smtClean="0"/>
                          <m:t>+5</m:t>
                        </m:r>
                      </m:e>
                    </m:d>
                    <m:r>
                      <a:rPr lang="en-US" sz="4000" b="0" i="1" dirty="0" smtClean="0"/>
                      <m:t>≥3</m:t>
                    </m:r>
                  </m:oMath>
                </a14:m>
                <a:r>
                  <a:rPr lang="en-US" sz="4000" dirty="0" smtClean="0"/>
                  <a:t>.</a:t>
                </a:r>
                <a:endParaRPr lang="en-US" sz="4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4953000"/>
              </a:xfrm>
              <a:blipFill rotWithShape="1">
                <a:blip r:embed="rId2"/>
                <a:stretch>
                  <a:fillRect l="-2333" t="-23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1.7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 no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−2, 8</m:t>
                    </m:r>
                  </m:oMath>
                </a14:m>
                <a:endParaRPr lang="en-US" sz="4400" b="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𝑥</m:t>
                    </m:r>
                    <m:r>
                      <a:rPr lang="en-US" sz="4400" b="0" i="1" smtClean="0">
                        <a:latin typeface="Cambria Math"/>
                      </a:rPr>
                      <m:t>≤−8</m:t>
                    </m:r>
                  </m:oMath>
                </a14:m>
                <a:r>
                  <a:rPr lang="en-US" sz="4400" dirty="0" smtClean="0"/>
                  <a:t> or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𝑥</m:t>
                    </m:r>
                    <m:r>
                      <a:rPr lang="en-US" sz="4400" b="0" i="1" smtClean="0">
                        <a:latin typeface="Cambria Math"/>
                      </a:rPr>
                      <m:t>≥−2</m:t>
                    </m:r>
                  </m:oMath>
                </a14:m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 t="-31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1602</TotalTime>
  <Words>144</Words>
  <Application>Microsoft Office PowerPoint</Application>
  <PresentationFormat>On-screen Show (4:3)</PresentationFormat>
  <Paragraphs>97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1.7 Quiz</vt:lpstr>
      <vt:lpstr>1.7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86</cp:revision>
  <dcterms:created xsi:type="dcterms:W3CDTF">2010-08-17T17:31:29Z</dcterms:created>
  <dcterms:modified xsi:type="dcterms:W3CDTF">2012-04-02T18:53:31Z</dcterms:modified>
</cp:coreProperties>
</file>